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2264</TotalTime>
  <Words>254</Words>
  <Application>Microsoft Office PowerPoint</Application>
  <PresentationFormat>Widescreen</PresentationFormat>
  <Paragraphs>115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130</cp:revision>
  <dcterms:created xsi:type="dcterms:W3CDTF">2019-04-22T00:54:34Z</dcterms:created>
  <dcterms:modified xsi:type="dcterms:W3CDTF">2019-05-10T20:27:33Z</dcterms:modified>
</cp:coreProperties>
</file>